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5" r:id="rId2"/>
    <p:sldId id="287" r:id="rId3"/>
    <p:sldId id="288" r:id="rId4"/>
    <p:sldId id="289" r:id="rId5"/>
    <p:sldId id="290" r:id="rId6"/>
    <p:sldId id="262" r:id="rId7"/>
    <p:sldId id="263" r:id="rId8"/>
    <p:sldId id="264" r:id="rId9"/>
    <p:sldId id="265" r:id="rId10"/>
    <p:sldId id="267" r:id="rId11"/>
    <p:sldId id="268" r:id="rId12"/>
    <p:sldId id="259" r:id="rId13"/>
    <p:sldId id="269" r:id="rId14"/>
    <p:sldId id="266" r:id="rId15"/>
    <p:sldId id="277" r:id="rId16"/>
    <p:sldId id="278" r:id="rId17"/>
    <p:sldId id="273" r:id="rId18"/>
    <p:sldId id="274" r:id="rId19"/>
    <p:sldId id="275" r:id="rId20"/>
    <p:sldId id="276" r:id="rId21"/>
    <p:sldId id="270" r:id="rId22"/>
    <p:sldId id="271" r:id="rId23"/>
    <p:sldId id="272" r:id="rId24"/>
    <p:sldId id="279" r:id="rId25"/>
    <p:sldId id="280" r:id="rId26"/>
    <p:sldId id="281" r:id="rId27"/>
    <p:sldId id="282" r:id="rId28"/>
    <p:sldId id="283" r:id="rId29"/>
    <p:sldId id="286" r:id="rId30"/>
    <p:sldId id="291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326" y="-26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226F-2FE7-4D27-B3A3-16BD48A0D2B5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257B-0B0C-49A9-AC7C-A59557556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06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226F-2FE7-4D27-B3A3-16BD48A0D2B5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257B-0B0C-49A9-AC7C-A59557556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46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226F-2FE7-4D27-B3A3-16BD48A0D2B5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257B-0B0C-49A9-AC7C-A59557556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252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226F-2FE7-4D27-B3A3-16BD48A0D2B5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257B-0B0C-49A9-AC7C-A59557556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812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226F-2FE7-4D27-B3A3-16BD48A0D2B5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257B-0B0C-49A9-AC7C-A59557556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105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226F-2FE7-4D27-B3A3-16BD48A0D2B5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257B-0B0C-49A9-AC7C-A59557556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510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226F-2FE7-4D27-B3A3-16BD48A0D2B5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257B-0B0C-49A9-AC7C-A59557556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20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226F-2FE7-4D27-B3A3-16BD48A0D2B5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257B-0B0C-49A9-AC7C-A59557556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859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226F-2FE7-4D27-B3A3-16BD48A0D2B5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257B-0B0C-49A9-AC7C-A59557556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153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226F-2FE7-4D27-B3A3-16BD48A0D2B5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257B-0B0C-49A9-AC7C-A59557556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612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226F-2FE7-4D27-B3A3-16BD48A0D2B5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257B-0B0C-49A9-AC7C-A59557556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622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C226F-2FE7-4D27-B3A3-16BD48A0D2B5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9257B-0B0C-49A9-AC7C-A59557556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327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BCFS9001\UserData$\omeacc03\Documents\My Pictures\GAEILGE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4" y="-380578"/>
            <a:ext cx="9131052" cy="616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87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515" y="-20538"/>
            <a:ext cx="10124901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46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20538"/>
            <a:ext cx="116586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07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314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60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351" y="-20538"/>
            <a:ext cx="9854887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26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92546"/>
            <a:ext cx="10032504" cy="52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33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20538"/>
            <a:ext cx="1184586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19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0"/>
            <a:ext cx="10865723" cy="52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46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20538"/>
            <a:ext cx="10225136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87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0"/>
            <a:ext cx="11225070" cy="572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39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85127"/>
            <a:ext cx="9252520" cy="525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75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0"/>
            <a:ext cx="76295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" y="411510"/>
            <a:ext cx="5223088" cy="468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0538"/>
            <a:ext cx="76295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1510"/>
            <a:ext cx="3647058" cy="464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90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-112403"/>
            <a:ext cx="9324528" cy="565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94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0538"/>
            <a:ext cx="101219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48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332"/>
            <a:ext cx="1062355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80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3"/>
            <a:ext cx="9252520" cy="523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34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254" y="-29003"/>
            <a:ext cx="9679782" cy="519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17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20" y="267494"/>
            <a:ext cx="9177220" cy="459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43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960" y="-20538"/>
            <a:ext cx="930848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27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20538"/>
            <a:ext cx="8424936" cy="519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475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41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071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903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715"/>
            <a:ext cx="9505056" cy="531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613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0" y="-20539"/>
            <a:ext cx="6880056" cy="516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23" y="42703"/>
            <a:ext cx="2137781" cy="31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291830"/>
            <a:ext cx="2020703" cy="181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32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0" y="4219576"/>
            <a:ext cx="1749746" cy="73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0" y="3435846"/>
            <a:ext cx="177634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72" y="0"/>
            <a:ext cx="1958674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0294"/>
            <a:ext cx="234315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6220"/>
            <a:ext cx="234315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952" y="50294"/>
            <a:ext cx="234315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606" y="695744"/>
            <a:ext cx="2103338" cy="361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328" y="695744"/>
            <a:ext cx="2056429" cy="3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9" y="1627698"/>
            <a:ext cx="1762695" cy="180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709466"/>
            <a:ext cx="2045389" cy="351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986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575" y="0"/>
            <a:ext cx="288058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89" y="0"/>
            <a:ext cx="289181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1" y="0"/>
            <a:ext cx="2886185" cy="516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02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" y="771550"/>
            <a:ext cx="3870176" cy="326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172" y="411510"/>
            <a:ext cx="5011266" cy="422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67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6562" y="1164"/>
            <a:ext cx="10373138" cy="523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27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-20538"/>
            <a:ext cx="922655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27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36612"/>
            <a:ext cx="101346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46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0538"/>
            <a:ext cx="9262333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54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1339</TotalTime>
  <Words>0</Words>
  <Application>Microsoft Office PowerPoint</Application>
  <PresentationFormat>On-screen Show (16:9)</PresentationFormat>
  <Paragraphs>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Ciarán Ó Meachair</dc:creator>
  <cp:lastModifiedBy>Ciarán Ó Meachair</cp:lastModifiedBy>
  <cp:revision>22</cp:revision>
  <dcterms:created xsi:type="dcterms:W3CDTF">2016-01-14T10:17:59Z</dcterms:created>
  <dcterms:modified xsi:type="dcterms:W3CDTF">2016-06-15T10:28:06Z</dcterms:modified>
</cp:coreProperties>
</file>